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AC693F-38BF-4AEF-A59F-C930C754BB13}" v="1" dt="2024-09-23T23:16:52.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24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9BAC693F-38BF-4AEF-A59F-C930C754BB13}"/>
    <pc:docChg chg="addSld delSld modSld modSection">
      <pc:chgData name="William Roosa" userId="b17c6545b7781650" providerId="LiveId" clId="{9BAC693F-38BF-4AEF-A59F-C930C754BB13}" dt="2024-09-23T23:24:17.541" v="13" actId="170"/>
      <pc:docMkLst>
        <pc:docMk/>
      </pc:docMkLst>
      <pc:sldChg chg="modSp mod">
        <pc:chgData name="William Roosa" userId="b17c6545b7781650" providerId="LiveId" clId="{9BAC693F-38BF-4AEF-A59F-C930C754BB13}" dt="2024-09-23T23:24:17.541" v="13" actId="170"/>
        <pc:sldMkLst>
          <pc:docMk/>
          <pc:sldMk cId="3682089330" sldId="274"/>
        </pc:sldMkLst>
        <pc:picChg chg="mod ord">
          <ac:chgData name="William Roosa" userId="b17c6545b7781650" providerId="LiveId" clId="{9BAC693F-38BF-4AEF-A59F-C930C754BB13}" dt="2024-09-23T23:24:17.541" v="13" actId="170"/>
          <ac:picMkLst>
            <pc:docMk/>
            <pc:sldMk cId="3682089330" sldId="274"/>
            <ac:picMk id="15" creationId="{04ECAA6D-2A6C-6081-4FD5-9679274D25C6}"/>
          </ac:picMkLst>
        </pc:picChg>
        <pc:picChg chg="mod">
          <ac:chgData name="William Roosa" userId="b17c6545b7781650" providerId="LiveId" clId="{9BAC693F-38BF-4AEF-A59F-C930C754BB13}" dt="2024-09-23T23:23:59.021" v="7" actId="1076"/>
          <ac:picMkLst>
            <pc:docMk/>
            <pc:sldMk cId="3682089330" sldId="274"/>
            <ac:picMk id="17" creationId="{9D3D4079-B5EC-AA66-B0EE-C57ACCAF69B5}"/>
          </ac:picMkLst>
        </pc:picChg>
        <pc:picChg chg="mod">
          <ac:chgData name="William Roosa" userId="b17c6545b7781650" providerId="LiveId" clId="{9BAC693F-38BF-4AEF-A59F-C930C754BB13}" dt="2024-09-23T23:24:03.076" v="9" actId="14100"/>
          <ac:picMkLst>
            <pc:docMk/>
            <pc:sldMk cId="3682089330" sldId="274"/>
            <ac:picMk id="22" creationId="{59926170-DB1C-877B-E9DA-B71AFF596A9C}"/>
          </ac:picMkLst>
        </pc:picChg>
      </pc:sldChg>
      <pc:sldChg chg="addSp modSp new del">
        <pc:chgData name="William Roosa" userId="b17c6545b7781650" providerId="LiveId" clId="{9BAC693F-38BF-4AEF-A59F-C930C754BB13}" dt="2024-09-23T23:23:15.945" v="2" actId="47"/>
        <pc:sldMkLst>
          <pc:docMk/>
          <pc:sldMk cId="1007399605" sldId="292"/>
        </pc:sldMkLst>
        <pc:picChg chg="add mod">
          <ac:chgData name="William Roosa" userId="b17c6545b7781650" providerId="LiveId" clId="{9BAC693F-38BF-4AEF-A59F-C930C754BB13}" dt="2024-09-23T23:16:52.661" v="1"/>
          <ac:picMkLst>
            <pc:docMk/>
            <pc:sldMk cId="1007399605" sldId="292"/>
            <ac:picMk id="2" creationId="{E383D7E1-652F-402A-DC23-D6E0D98CC7CD}"/>
          </ac:picMkLst>
        </pc:picChg>
        <pc:picChg chg="add mod">
          <ac:chgData name="William Roosa" userId="b17c6545b7781650" providerId="LiveId" clId="{9BAC693F-38BF-4AEF-A59F-C930C754BB13}" dt="2024-09-23T23:16:52.661" v="1"/>
          <ac:picMkLst>
            <pc:docMk/>
            <pc:sldMk cId="1007399605" sldId="292"/>
            <ac:picMk id="3" creationId="{9CCB3C75-223D-7D14-6E44-5080643BF90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9/23/2024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6"/>
          <a:stretch>
            <a:fillRect/>
          </a:stretch>
        </p:blipFill>
        <p:spPr>
          <a:xfrm>
            <a:off x="3085519" y="6000479"/>
            <a:ext cx="2140869" cy="505149"/>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7"/>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8"/>
          <a:stretch>
            <a:fillRect/>
          </a:stretch>
        </p:blipFill>
        <p:spPr>
          <a:xfrm>
            <a:off x="3394455" y="7019175"/>
            <a:ext cx="1835664" cy="811108"/>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9"/>
          <a:stretch>
            <a:fillRect/>
          </a:stretch>
        </p:blipFill>
        <p:spPr>
          <a:xfrm>
            <a:off x="2272043" y="5041462"/>
            <a:ext cx="3767822" cy="1019528"/>
          </a:xfrm>
          <a:prstGeom prst="rect">
            <a:avLst/>
          </a:prstGeom>
        </p:spPr>
      </p:pic>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 of all components is the same, so that can be used to find concentrations of species</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3740</TotalTime>
  <Words>4111</Words>
  <Application>Microsoft Office PowerPoint</Application>
  <PresentationFormat>Custom</PresentationFormat>
  <Paragraphs>488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2024-08-20T15:27:28Z</dcterms:created>
  <dcterms:modified xsi:type="dcterms:W3CDTF">2024-09-23T23:24:30Z</dcterms:modified>
</cp:coreProperties>
</file>